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61" r:id="rId5"/>
    <p:sldId id="259" r:id="rId6"/>
    <p:sldId id="260" r:id="rId7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20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EEA25D77-53F4-4946-8783-B332C70E8215}" type="datetimeFigureOut">
              <a:rPr lang="fr-FR"/>
              <a:pPr>
                <a:defRPr/>
              </a:pPr>
              <a:t>11/09/2016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DDCCA368-6CAF-48ED-AF04-FBF888B2EEA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9952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819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9C79B2-66E0-4DC1-AC40-319821D2BCE4}" type="slidenum">
              <a:rPr lang="fr-FR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922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C415FB-D722-427D-B68F-743FA52677FD}" type="slidenum">
              <a:rPr lang="fr-FR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1024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7CC96A9-796B-4C3C-B322-CC188FF47CC8}" type="slidenum">
              <a:rPr lang="fr-FR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1024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7CC96A9-796B-4C3C-B322-CC188FF47CC8}" type="slidenum">
              <a:rPr lang="fr-FR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112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7747A35-EDB4-4109-B0F4-0EEBC5E9F84D}" type="slidenum">
              <a:rPr lang="fr-FR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1229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2FBFD59-5D04-4269-9C64-E81CD1122915}" type="slidenum">
              <a:rPr lang="fr-FR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71210-1EAB-4D59-9032-00FC8EE4B45C}" type="datetimeFigureOut">
              <a:rPr lang="fr-FR"/>
              <a:pPr>
                <a:defRPr/>
              </a:pPr>
              <a:t>11/09/2016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C04C1-B971-4907-A5E7-73C4F1EBA60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C80FD-F08D-4F1D-92D3-28884F19686D}" type="datetimeFigureOut">
              <a:rPr lang="fr-FR"/>
              <a:pPr>
                <a:defRPr/>
              </a:pPr>
              <a:t>11/09/2016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0FDF3-771E-4D6B-889A-254FA80D491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3604D-EE6A-4ED7-B70F-89C1ABEA8662}" type="datetimeFigureOut">
              <a:rPr lang="fr-FR"/>
              <a:pPr>
                <a:defRPr/>
              </a:pPr>
              <a:t>11/09/2016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59BE9-A174-40F2-893C-729A590EFBD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C64B3-76B9-40E7-AFC8-50A16423A907}" type="datetimeFigureOut">
              <a:rPr lang="fr-FR"/>
              <a:pPr>
                <a:defRPr/>
              </a:pPr>
              <a:t>11/09/2016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4F044-D3DC-4336-B882-5DE63E46B09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C9B08-DDB8-4CCB-BED1-37D2A4B7112D}" type="datetimeFigureOut">
              <a:rPr lang="fr-FR"/>
              <a:pPr>
                <a:defRPr/>
              </a:pPr>
              <a:t>11/09/2016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6E171-52BD-42B5-B7BA-A9F7CF86C75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CDF8E-1D20-41F1-BD9A-AFCFEEBCBD02}" type="datetimeFigureOut">
              <a:rPr lang="fr-FR"/>
              <a:pPr>
                <a:defRPr/>
              </a:pPr>
              <a:t>11/09/2016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6A412-B15E-4381-8917-7D855E4305B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61A4E-BA44-4F00-BE3C-F5329009797E}" type="datetimeFigureOut">
              <a:rPr lang="fr-FR"/>
              <a:pPr>
                <a:defRPr/>
              </a:pPr>
              <a:t>11/09/2016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6A50-ED9A-4FB6-8A04-E2834D9F48B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8AB1A-4F0D-4263-BD25-EBFA43D39693}" type="datetimeFigureOut">
              <a:rPr lang="fr-FR"/>
              <a:pPr>
                <a:defRPr/>
              </a:pPr>
              <a:t>11/09/2016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96FF0-52EB-40CE-BC5C-E4BA5A01B1F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D2E41-9739-46D2-98F6-E2A25B006D94}" type="datetimeFigureOut">
              <a:rPr lang="fr-FR"/>
              <a:pPr>
                <a:defRPr/>
              </a:pPr>
              <a:t>11/09/2016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93E2E-2ACF-4550-9592-7130937471D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F1AFC-E461-497D-AA9C-6210F1C2FFDE}" type="datetimeFigureOut">
              <a:rPr lang="fr-FR"/>
              <a:pPr>
                <a:defRPr/>
              </a:pPr>
              <a:t>11/09/2016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160C6-BF29-45F6-8C7C-A0C3487C42E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140AC-8F75-44EB-9447-56C4AB9436A4}" type="datetimeFigureOut">
              <a:rPr lang="fr-FR"/>
              <a:pPr>
                <a:defRPr/>
              </a:pPr>
              <a:t>11/09/2016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AD985-154F-41B4-A0C0-4613728AD98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53BDEF-73AE-4E02-88D8-E2E7DF55B1F0}" type="datetimeFigureOut">
              <a:rPr lang="fr-FR"/>
              <a:pPr>
                <a:defRPr/>
              </a:pPr>
              <a:t>11/09/2016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7AA8D32-D3DA-4784-B308-C3F471AA377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G:\xampp\htdocs\Duke\COURS\GR3\TITRE%2000%20-%20%20La%20carte%20mentale\01-3DT0-La%20carte%20mentale\VIDEO%20Ecoles%20en%20Finlande.avi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avi"/><Relationship Id="rId7" Type="http://schemas.openxmlformats.org/officeDocument/2006/relationships/image" Target="../media/image4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714375" y="500063"/>
            <a:ext cx="7772400" cy="785812"/>
          </a:xfrm>
        </p:spPr>
        <p:txBody>
          <a:bodyPr/>
          <a:lstStyle/>
          <a:p>
            <a:pPr eaLnBrk="1" hangingPunct="1"/>
            <a:r>
              <a:rPr lang="fr-FR" smtClean="0"/>
              <a:t>Technique de la carte mentale</a:t>
            </a:r>
          </a:p>
        </p:txBody>
      </p:sp>
      <p:pic>
        <p:nvPicPr>
          <p:cNvPr id="4" name="VIDEO Ecoles en Finlande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57290" y="1643049"/>
            <a:ext cx="6072230" cy="45541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625" y="714375"/>
            <a:ext cx="8229600" cy="3429000"/>
          </a:xfrm>
        </p:spPr>
        <p:txBody>
          <a:bodyPr/>
          <a:lstStyle/>
          <a:p>
            <a:pPr eaLnBrk="1" hangingPunct="1"/>
            <a:r>
              <a:rPr lang="fr-FR" smtClean="0"/>
              <a:t>La carte mentale (mind map) est un outil de représentation qui aide à cerner et à organiser tout ce que l’on sait sur un sujet.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428625" y="4714875"/>
            <a:ext cx="8443913" cy="1571625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r-FR" sz="44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Par un schéma avec des mots clés, on reformule l’information à sa manière!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Exemple :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6770687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2"/>
          <a:stretch/>
        </p:blipFill>
        <p:spPr bwMode="auto">
          <a:xfrm>
            <a:off x="2371725" y="1700808"/>
            <a:ext cx="6772275" cy="483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50099" y="5245169"/>
            <a:ext cx="3725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Comic Sans MS" panose="030F0702030302020204" pitchFamily="66" charset="0"/>
              </a:rPr>
              <a:t>Carte mentale avec un logiciel</a:t>
            </a:r>
            <a:endParaRPr lang="fr-FR" sz="2000" dirty="0">
              <a:latin typeface="Comic Sans MS" panose="030F0702030302020204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73763" y="6021288"/>
            <a:ext cx="2967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Comic Sans MS" panose="030F0702030302020204" pitchFamily="66" charset="0"/>
              </a:rPr>
              <a:t>Carte mentale manuelle</a:t>
            </a:r>
            <a:endParaRPr lang="fr-FR" sz="20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dirty="0" smtClean="0"/>
              <a:t>Comment faire une carte heuristique </a:t>
            </a:r>
            <a:r>
              <a:rPr lang="fr-FR" dirty="0" smtClean="0"/>
              <a:t>: 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500063" y="2357438"/>
            <a:ext cx="8229600" cy="2071687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fr-FR" sz="4800" dirty="0">
                <a:latin typeface="+mj-lt"/>
                <a:ea typeface="+mj-ea"/>
                <a:cs typeface="+mj-cs"/>
              </a:rPr>
              <a:t>Observons comment construire une carte mentale sur le sujet </a:t>
            </a:r>
            <a:r>
              <a:rPr lang="fr-FR" sz="4800" dirty="0">
                <a:solidFill>
                  <a:srgbClr val="008000"/>
                </a:solidFill>
                <a:latin typeface="+mj-lt"/>
                <a:ea typeface="+mj-ea"/>
                <a:cs typeface="+mj-cs"/>
              </a:rPr>
              <a:t>Maison bioclimatique… </a:t>
            </a:r>
          </a:p>
        </p:txBody>
      </p:sp>
    </p:spTree>
    <p:extLst>
      <p:ext uri="{BB962C8B-B14F-4D97-AF65-F5344CB8AC3E}">
        <p14:creationId xmlns:p14="http://schemas.microsoft.com/office/powerpoint/2010/main" val="85958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IDEO La maison bioclimatiqu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10" y="4572008"/>
            <a:ext cx="3047989" cy="2285992"/>
          </a:xfrm>
          <a:prstGeom prst="rect">
            <a:avLst/>
          </a:prstGeom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-76200" y="6248400"/>
            <a:ext cx="5810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(Pour démarrer la lecture cliquer sur les vidéos ici et ici)</a:t>
            </a:r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 flipV="1">
            <a:off x="4953000" y="53340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5686425" y="6477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pic>
        <p:nvPicPr>
          <p:cNvPr id="7" name="VIDEO Carte mentale Maison bioclimatique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" y="0"/>
            <a:ext cx="6858016" cy="5143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4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dministrateur\Mes documents\TECHNOLOGIE\Groupe ressource 3ème\7ème séance\DSC0299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</Words>
  <Application>Microsoft Office PowerPoint</Application>
  <PresentationFormat>Affichage à l'écran (4:3)</PresentationFormat>
  <Paragraphs>15</Paragraphs>
  <Slides>6</Slides>
  <Notes>6</Notes>
  <HiddenSlides>0</HiddenSlides>
  <MMClips>3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7" baseType="lpstr">
      <vt:lpstr>Thème Office</vt:lpstr>
      <vt:lpstr>Technique de la carte mentale</vt:lpstr>
      <vt:lpstr>La carte mentale (mind map) est un outil de représentation qui aide à cerner et à organiser tout ce que l’on sait sur un sujet.</vt:lpstr>
      <vt:lpstr>Exemple : </vt:lpstr>
      <vt:lpstr>Comment faire une carte heuristique : 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2010-12-17T00:25:31Z</dcterms:created>
  <dcterms:modified xsi:type="dcterms:W3CDTF">2016-09-11T16:26:54Z</dcterms:modified>
</cp:coreProperties>
</file>